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22"/>
  </p:notesMasterIdLst>
  <p:handoutMasterIdLst>
    <p:handoutMasterId r:id="rId23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81" r:id="rId15"/>
    <p:sldId id="278" r:id="rId16"/>
    <p:sldId id="279" r:id="rId17"/>
    <p:sldId id="280" r:id="rId18"/>
    <p:sldId id="282" r:id="rId19"/>
    <p:sldId id="277" r:id="rId20"/>
    <p:sldId id="267" r:id="rId21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2022/1/24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17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2022/1/24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2022/1/24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2022/1/24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41329286/code-animation-convert-a-loading-circle-gif-with-check-mark-to-animation-based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DOeoNvA-S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hristangzz.github.io/KingofKnowledg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D1D86-4F9F-4AC8-9D41-D8BFB9A0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59" y="627529"/>
            <a:ext cx="10925081" cy="1739153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從展示後到繳交時做的改善</a:t>
            </a:r>
            <a:br>
              <a:rPr lang="en-US" altLang="zh-TW" b="1" dirty="0">
                <a:effectLst/>
              </a:rPr>
            </a:b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依照老師的建議，加入能夠使用網頁界面，新增題目的功能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61B56C-3122-4DD5-BD51-C60F2B50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053" y="2514600"/>
            <a:ext cx="8858718" cy="41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063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74CBC-DED8-4778-A813-7F62EBC1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遭遇難題與解決方案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F2BBFC7-3863-4241-B307-5E6D82DAC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5704117"/>
              </p:ext>
            </p:extLst>
          </p:nvPr>
        </p:nvGraphicFramePr>
        <p:xfrm>
          <a:off x="740023" y="3572434"/>
          <a:ext cx="10985812" cy="26614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46453">
                  <a:extLst>
                    <a:ext uri="{9D8B030D-6E8A-4147-A177-3AD203B41FA5}">
                      <a16:colId xmlns:a16="http://schemas.microsoft.com/office/drawing/2014/main" val="4069079411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479244069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3719625424"/>
                    </a:ext>
                  </a:extLst>
                </a:gridCol>
                <a:gridCol w="2746453">
                  <a:extLst>
                    <a:ext uri="{9D8B030D-6E8A-4147-A177-3AD203B41FA5}">
                      <a16:colId xmlns:a16="http://schemas.microsoft.com/office/drawing/2014/main" val="4286343587"/>
                    </a:ext>
                  </a:extLst>
                </a:gridCol>
              </a:tblGrid>
              <a:tr h="125954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難題</a:t>
                      </a:r>
                      <a:r>
                        <a:rPr lang="en-US" altLang="zh-TW" sz="4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介面上的排版耗時過久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i="0" kern="1200" dirty="0" err="1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LocalStorageg</a:t>
                      </a:r>
                      <a:r>
                        <a:rPr lang="zh-TW" altLang="en-US" sz="2000" b="1" i="0" kern="1200" dirty="0">
                          <a:solidFill>
                            <a:schemeClr val="lt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處存方式不便</a:t>
                      </a:r>
                      <a:endParaRPr lang="en-US" altLang="zh-TW" sz="2000" b="1" i="0" kern="1200" dirty="0">
                        <a:solidFill>
                          <a:schemeClr val="lt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初次使用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firebase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不熟悉。</a:t>
                      </a:r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70455"/>
                  </a:ext>
                </a:extLst>
              </a:tr>
              <a:tr h="140190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解決方案</a:t>
                      </a:r>
                      <a:r>
                        <a:rPr lang="en-US" altLang="zh-TW" sz="4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:</a:t>
                      </a:r>
                      <a:endParaRPr lang="zh-TW" altLang="en-US" sz="4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bootstrap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搭配快速構成。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利用</a:t>
                      </a:r>
                      <a:r>
                        <a:rPr lang="en-US" altLang="zh-TW" sz="2000" dirty="0" err="1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jquery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使用</a:t>
                      </a:r>
                      <a:r>
                        <a:rPr lang="en-US" altLang="zh-TW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cookie</a:t>
                      </a:r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當作儲存方式。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0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just"/>
                      <a:r>
                        <a:rPr lang="zh-TW" altLang="en-US" sz="20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參考網路上的文章與詢問同學。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674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B8910-7C2D-41F8-BCF7-A65162D8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en-US" altLang="zh-TW" dirty="0">
                <a:effectLst/>
                <a:hlinkClick r:id="rId2"/>
              </a:rPr>
              <a:t>Bootstrap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FA5023-EE8B-47A7-A575-19742E8E27FA}"/>
              </a:ext>
            </a:extLst>
          </p:cNvPr>
          <p:cNvSpPr/>
          <p:nvPr/>
        </p:nvSpPr>
        <p:spPr>
          <a:xfrm>
            <a:off x="1322302" y="1560935"/>
            <a:ext cx="954421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Buttons</a:t>
            </a:r>
          </a:p>
          <a:p>
            <a:r>
              <a:rPr lang="en-US" altLang="zh-TW" dirty="0"/>
              <a:t>&lt;button type="button" class="</a:t>
            </a:r>
            <a:r>
              <a:rPr lang="en-US" altLang="zh-TW" dirty="0" err="1"/>
              <a:t>btn</a:t>
            </a:r>
            <a:r>
              <a:rPr lang="en-US" altLang="zh-TW" dirty="0"/>
              <a:t> </a:t>
            </a:r>
            <a:r>
              <a:rPr lang="en-US" altLang="zh-TW" dirty="0" err="1"/>
              <a:t>btn</a:t>
            </a:r>
            <a:r>
              <a:rPr lang="en-US" altLang="zh-TW" dirty="0"/>
              <a:t>-outline-info"&gt; &lt;/button&gt;</a:t>
            </a:r>
          </a:p>
          <a:p>
            <a:endParaRPr lang="en-US" altLang="zh-TW" dirty="0"/>
          </a:p>
          <a:p>
            <a:r>
              <a:rPr lang="en-US" altLang="zh-TW" dirty="0"/>
              <a:t>Cards</a:t>
            </a:r>
          </a:p>
          <a:p>
            <a:r>
              <a:rPr lang="en-US" altLang="zh-TW" dirty="0"/>
              <a:t>&lt;div class="card" style="width: 18rem;"&gt;  &lt;div class="card-body"&gt; 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Shadows</a:t>
            </a:r>
          </a:p>
          <a:p>
            <a:r>
              <a:rPr lang="en-US" altLang="zh-TW" dirty="0"/>
              <a:t>&lt;div class="shadow-lg p-3 mb-5 </a:t>
            </a:r>
            <a:r>
              <a:rPr lang="en-US" altLang="zh-TW" dirty="0" err="1"/>
              <a:t>bg</a:t>
            </a:r>
            <a:r>
              <a:rPr lang="en-US" altLang="zh-TW" dirty="0"/>
              <a:t>-body rounded"&gt; &lt;/div&gt;</a:t>
            </a:r>
          </a:p>
          <a:p>
            <a:r>
              <a:rPr lang="en-US" altLang="zh-TW" dirty="0"/>
              <a:t> </a:t>
            </a:r>
          </a:p>
          <a:p>
            <a:r>
              <a:rPr lang="en-US" altLang="zh-TW" dirty="0"/>
              <a:t>Columns</a:t>
            </a:r>
          </a:p>
          <a:p>
            <a:r>
              <a:rPr lang="en-US" altLang="zh-TW" dirty="0"/>
              <a:t>&lt;div class="container"&gt; &lt;div class="row"&gt; &lt;div class="col-lg-6"&gt; &lt;/div&gt;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Modal</a:t>
            </a:r>
          </a:p>
          <a:p>
            <a:r>
              <a:rPr lang="en-US" altLang="zh-TW" dirty="0"/>
              <a:t>&lt;div class="modal fade" id="</a:t>
            </a:r>
            <a:r>
              <a:rPr lang="en-US" altLang="zh-TW" dirty="0" err="1"/>
              <a:t>staticBackdrop</a:t>
            </a:r>
            <a:r>
              <a:rPr lang="en-US" altLang="zh-TW" dirty="0"/>
              <a:t>" data-bs-backdrop="static" data-bs-keyboard="false" </a:t>
            </a:r>
            <a:r>
              <a:rPr lang="en-US" altLang="zh-TW" dirty="0" err="1"/>
              <a:t>tabindex</a:t>
            </a:r>
            <a:r>
              <a:rPr lang="en-US" altLang="zh-TW" dirty="0"/>
              <a:t>="-1" aria-</a:t>
            </a:r>
            <a:r>
              <a:rPr lang="en-US" altLang="zh-TW" dirty="0" err="1"/>
              <a:t>labelledby</a:t>
            </a:r>
            <a:r>
              <a:rPr lang="en-US" altLang="zh-TW" dirty="0"/>
              <a:t>="</a:t>
            </a:r>
            <a:r>
              <a:rPr lang="en-US" altLang="zh-TW" dirty="0" err="1"/>
              <a:t>staticBackdropLabel</a:t>
            </a:r>
            <a:r>
              <a:rPr lang="en-US" altLang="zh-TW" dirty="0"/>
              <a:t>" aria-hidden="true"&gt;…….&lt;/div&gt;</a:t>
            </a:r>
          </a:p>
          <a:p>
            <a:endParaRPr lang="en-US" altLang="zh-TW" dirty="0"/>
          </a:p>
          <a:p>
            <a:endParaRPr lang="en-US" altLang="zh-TW" dirty="0"/>
          </a:p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基本上沒有做太多的調整，只有將內容物汰換成自己需要的。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087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AFDAFD-910B-421B-986E-1DAA0418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0635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zh-TW" altLang="en-US" b="1" dirty="0">
                <a:effectLst/>
              </a:rPr>
              <a:t>倒數計時動畫圖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02AD9F9-0A7D-4FBB-9E5F-500AC25C66DF}"/>
              </a:ext>
            </a:extLst>
          </p:cNvPr>
          <p:cNvSpPr txBox="1"/>
          <p:nvPr/>
        </p:nvSpPr>
        <p:spPr>
          <a:xfrm>
            <a:off x="188260" y="3209365"/>
            <a:ext cx="120037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https://stackoverflow.com/questions/41329286/code-animation-convert-a-loading-circle-gif-with-check-mark-to-animation-based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修改了時間與，圖形非線性完成的部分。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854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39F4A-52BD-45B0-988B-58E72505B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影片範例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dirty="0"/>
              <a:t>題目加入</a:t>
            </a:r>
            <a:r>
              <a:rPr lang="en-US" altLang="zh-TW" dirty="0"/>
              <a:t>firebase</a:t>
            </a:r>
            <a:r>
              <a:rPr lang="zh-TW" altLang="en-US" dirty="0"/>
              <a:t>的範本，也包括在其中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文字方塊 3">
            <a:hlinkClick r:id="rId2"/>
            <a:extLst>
              <a:ext uri="{FF2B5EF4-FFF2-40B4-BE49-F238E27FC236}">
                <a16:creationId xmlns:a16="http://schemas.microsoft.com/office/drawing/2014/main" id="{73519CD0-E892-48A9-9824-D1BD1950570F}"/>
              </a:ext>
            </a:extLst>
          </p:cNvPr>
          <p:cNvSpPr txBox="1"/>
          <p:nvPr/>
        </p:nvSpPr>
        <p:spPr>
          <a:xfrm>
            <a:off x="433199" y="3863793"/>
            <a:ext cx="1132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https://www.youtube.com/watch?v=sDOeoNvA-So</a:t>
            </a:r>
            <a:endParaRPr lang="zh-TW" altLang="en-US" sz="3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51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106D4-782B-4790-B942-4E1CD710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zh-TW" altLang="en-US" dirty="0"/>
              <a:t>期末專案線上連結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A25BF6-725C-43E9-A12D-87E43E4A9AF4}"/>
              </a:ext>
            </a:extLst>
          </p:cNvPr>
          <p:cNvSpPr/>
          <p:nvPr/>
        </p:nvSpPr>
        <p:spPr>
          <a:xfrm>
            <a:off x="1361440" y="3136612"/>
            <a:ext cx="94691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https://christangzz.github.io/KingofKnowledge/</a:t>
            </a:r>
            <a:endParaRPr lang="zh-TW" alt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22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elements/1.1/"/>
    <ds:schemaRef ds:uri="http://purl.org/dc/dcmitype/"/>
    <ds:schemaRef ds:uri="http://purl.org/dc/terms/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735</TotalTime>
  <Words>415</Words>
  <Application>Microsoft Office PowerPoint</Application>
  <PresentationFormat>寬螢幕</PresentationFormat>
  <Paragraphs>107</Paragraphs>
  <Slides>17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Microsoft JhengHei UI</vt:lpstr>
      <vt:lpstr>微軟正黑體 Light</vt:lpstr>
      <vt:lpstr>新細明體</vt:lpstr>
      <vt:lpstr>標楷體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從展示後到繳交時做的改善 (依照老師的建議，加入能夠使用網頁界面，新增題目的功能)</vt:lpstr>
      <vt:lpstr>遭遇難題與解決方案</vt:lpstr>
      <vt:lpstr>引用既有程式碼(Bootstrap)</vt:lpstr>
      <vt:lpstr>引用既有程式碼(倒數計時動畫圖)</vt:lpstr>
      <vt:lpstr>影片範例 (題目加入firebase的範本，也包括在其中)</vt:lpstr>
      <vt:lpstr>期末專案線上連結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37</cp:revision>
  <dcterms:created xsi:type="dcterms:W3CDTF">2021-11-26T14:10:41Z</dcterms:created>
  <dcterms:modified xsi:type="dcterms:W3CDTF">2022-01-23T16:21:28Z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